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08-Jan-19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08-Jan-19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08-Jan-19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08-Jan-19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t>08-Jan-19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13DC-7221-46BD-BBCB-67E090050927}" type="datetimeFigureOut">
              <a:rPr lang="en-US" smtClean="0"/>
              <a:t>08-Jan-19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13DC-7221-46BD-BBCB-67E090050927}" type="datetimeFigureOut">
              <a:rPr lang="en-US" smtClean="0"/>
              <a:t>08-Jan-19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13DC-7221-46BD-BBCB-67E090050927}" type="datetimeFigureOut">
              <a:rPr lang="en-US" smtClean="0"/>
              <a:t>08-Jan-19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t>08-Jan-19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08-Jan-19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08-Jan-19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t>08-Jan-19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447800"/>
            <a:ext cx="6400800" cy="1752600"/>
          </a:xfrm>
        </p:spPr>
        <p:txBody>
          <a:bodyPr>
            <a:noAutofit/>
          </a:bodyPr>
          <a:lstStyle/>
          <a:p>
            <a:pPr lvl="4" algn="l"/>
            <a:r>
              <a:rPr lang="en-US" sz="2800" dirty="0" err="1" smtClean="0">
                <a:solidFill>
                  <a:schemeClr val="tx1"/>
                </a:solidFill>
                <a:latin typeface="Times New Roman" pitchFamily="18" charset="0"/>
                <a:cs typeface="Times New Roman" pitchFamily="18" charset="0"/>
              </a:rPr>
              <a:t>Truyện</a:t>
            </a:r>
            <a:r>
              <a:rPr lang="en-US" sz="2800" dirty="0" smtClean="0">
                <a:solidFill>
                  <a:schemeClr val="tx1"/>
                </a:solidFill>
                <a:latin typeface="Times New Roman" pitchFamily="18" charset="0"/>
                <a:cs typeface="Times New Roman" pitchFamily="18" charset="0"/>
              </a:rPr>
              <a:t>: CHÀO </a:t>
            </a:r>
            <a:r>
              <a:rPr lang="en-US" sz="2800" dirty="0" smtClean="0">
                <a:solidFill>
                  <a:schemeClr val="tx1"/>
                </a:solidFill>
                <a:latin typeface="Times New Roman" pitchFamily="18" charset="0"/>
                <a:cs typeface="Times New Roman" pitchFamily="18" charset="0"/>
              </a:rPr>
              <a:t>BUỔI </a:t>
            </a:r>
            <a:r>
              <a:rPr lang="en-US" sz="2800" dirty="0" smtClean="0">
                <a:solidFill>
                  <a:schemeClr val="tx1"/>
                </a:solidFill>
                <a:latin typeface="Times New Roman" pitchFamily="18" charset="0"/>
                <a:cs typeface="Times New Roman" pitchFamily="18" charset="0"/>
              </a:rPr>
              <a:t>SÁNG</a:t>
            </a:r>
            <a:endParaRPr lang="en-US" sz="2800" dirty="0">
              <a:solidFill>
                <a:schemeClr val="tx1"/>
              </a:solidFill>
              <a:latin typeface="Times New Roman" pitchFamily="18" charset="0"/>
              <a:cs typeface="Times New Roman" pitchFamily="18" charset="0"/>
            </a:endParaRPr>
          </a:p>
          <a:p>
            <a:pPr lvl="4" algn="l"/>
            <a:r>
              <a:rPr lang="en-US" sz="2800" dirty="0" err="1" smtClean="0">
                <a:solidFill>
                  <a:schemeClr val="tx1"/>
                </a:solidFill>
                <a:latin typeface="Times New Roman" pitchFamily="18" charset="0"/>
                <a:cs typeface="Times New Roman" pitchFamily="18" charset="0"/>
              </a:rPr>
              <a:t>Lứa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tuổi</a:t>
            </a:r>
            <a:r>
              <a:rPr lang="en-US" sz="2800" dirty="0" smtClean="0">
                <a:solidFill>
                  <a:schemeClr val="tx1"/>
                </a:solidFill>
                <a:latin typeface="Times New Roman" pitchFamily="18" charset="0"/>
                <a:cs typeface="Times New Roman" pitchFamily="18" charset="0"/>
              </a:rPr>
              <a:t>: 24-36 </a:t>
            </a:r>
            <a:r>
              <a:rPr lang="en-US" sz="2800" dirty="0" err="1" smtClean="0">
                <a:solidFill>
                  <a:schemeClr val="tx1"/>
                </a:solidFill>
                <a:latin typeface="Times New Roman" pitchFamily="18" charset="0"/>
                <a:cs typeface="Times New Roman" pitchFamily="18" charset="0"/>
              </a:rPr>
              <a:t>tháng</a:t>
            </a:r>
            <a:endParaRPr lang="en-US" sz="2800" dirty="0" smtClean="0">
              <a:solidFill>
                <a:schemeClr val="tx1"/>
              </a:solidFill>
              <a:latin typeface="Times New Roman" pitchFamily="18" charset="0"/>
              <a:cs typeface="Times New Roman" pitchFamily="18" charset="0"/>
            </a:endParaRPr>
          </a:p>
          <a:p>
            <a:pPr lvl="4" algn="l"/>
            <a:r>
              <a:rPr lang="en-US" sz="2800" dirty="0" err="1" smtClean="0">
                <a:solidFill>
                  <a:schemeClr val="tx1"/>
                </a:solidFill>
                <a:latin typeface="Times New Roman" pitchFamily="18" charset="0"/>
                <a:cs typeface="Times New Roman" pitchFamily="18" charset="0"/>
              </a:rPr>
              <a:t>Thời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gian</a:t>
            </a:r>
            <a:r>
              <a:rPr lang="en-US" sz="2800" dirty="0" smtClean="0">
                <a:solidFill>
                  <a:schemeClr val="tx1"/>
                </a:solidFill>
                <a:latin typeface="Times New Roman" pitchFamily="18" charset="0"/>
                <a:cs typeface="Times New Roman" pitchFamily="18" charset="0"/>
              </a:rPr>
              <a:t>: 12- 15 </a:t>
            </a:r>
            <a:r>
              <a:rPr lang="en-US" sz="2800" dirty="0" err="1" smtClean="0">
                <a:solidFill>
                  <a:schemeClr val="tx1"/>
                </a:solidFill>
                <a:latin typeface="Times New Roman" pitchFamily="18" charset="0"/>
                <a:cs typeface="Times New Roman" pitchFamily="18" charset="0"/>
              </a:rPr>
              <a:t>phút</a:t>
            </a:r>
            <a:endParaRPr lang="en-US" sz="2800" dirty="0" smtClean="0">
              <a:solidFill>
                <a:schemeClr val="tx1"/>
              </a:solidFill>
              <a:latin typeface="Times New Roman" pitchFamily="18" charset="0"/>
              <a:cs typeface="Times New Roman" pitchFamily="18" charset="0"/>
            </a:endParaRPr>
          </a:p>
          <a:p>
            <a:pPr lvl="4" algn="l"/>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lượng</a:t>
            </a:r>
            <a:r>
              <a:rPr lang="en-US" sz="2800" dirty="0" smtClean="0">
                <a:solidFill>
                  <a:schemeClr val="tx1"/>
                </a:solidFill>
                <a:latin typeface="Times New Roman" pitchFamily="18" charset="0"/>
                <a:cs typeface="Times New Roman" pitchFamily="18" charset="0"/>
              </a:rPr>
              <a:t>: 15 </a:t>
            </a:r>
            <a:r>
              <a:rPr lang="en-US" sz="2800" dirty="0" err="1" smtClean="0">
                <a:solidFill>
                  <a:schemeClr val="tx1"/>
                </a:solidFill>
                <a:latin typeface="Times New Roman" pitchFamily="18" charset="0"/>
                <a:cs typeface="Times New Roman" pitchFamily="18" charset="0"/>
              </a:rPr>
              <a:t>trẻ</a:t>
            </a:r>
            <a:endParaRPr lang="en-US" sz="2800" dirty="0" smtClean="0">
              <a:solidFill>
                <a:schemeClr val="tx1"/>
              </a:solidFill>
              <a:latin typeface="Times New Roman" pitchFamily="18" charset="0"/>
              <a:cs typeface="Times New Roman" pitchFamily="18" charset="0"/>
            </a:endParaRPr>
          </a:p>
          <a:p>
            <a:pPr lvl="4" algn="l"/>
            <a:r>
              <a:rPr lang="en-US" sz="2800" dirty="0" err="1" smtClean="0">
                <a:solidFill>
                  <a:schemeClr val="tx1"/>
                </a:solidFill>
                <a:latin typeface="Times New Roman" pitchFamily="18" charset="0"/>
                <a:cs typeface="Times New Roman" pitchFamily="18" charset="0"/>
              </a:rPr>
              <a:t>Giáo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viên</a:t>
            </a:r>
            <a:r>
              <a:rPr lang="en-US" sz="2800"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Nguyễn</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Khánh</a:t>
            </a:r>
            <a:r>
              <a:rPr lang="en-US" sz="2800" b="1" i="1" dirty="0" smtClean="0">
                <a:solidFill>
                  <a:schemeClr val="tx1"/>
                </a:solidFill>
                <a:latin typeface="Times New Roman" pitchFamily="18" charset="0"/>
                <a:cs typeface="Times New Roman" pitchFamily="18" charset="0"/>
              </a:rPr>
              <a:t> Ly</a:t>
            </a:r>
          </a:p>
          <a:p>
            <a:pPr lvl="4" algn="l"/>
            <a:endParaRPr lang="en-US" sz="2800" dirty="0" smtClean="0">
              <a:solidFill>
                <a:schemeClr val="tx1"/>
              </a:solidFill>
              <a:latin typeface="Times New Roman" pitchFamily="18" charset="0"/>
              <a:cs typeface="Times New Roman" pitchFamily="18" charset="0"/>
            </a:endParaRPr>
          </a:p>
        </p:txBody>
      </p:sp>
      <p:sp>
        <p:nvSpPr>
          <p:cNvPr id="4" name="Rectangle 2"/>
          <p:cNvSpPr>
            <a:spLocks noChangeArrowheads="1"/>
          </p:cNvSpPr>
          <p:nvPr/>
        </p:nvSpPr>
        <p:spPr bwMode="auto">
          <a:xfrm>
            <a:off x="0" y="97795"/>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53275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r>
              <a:rPr lang="en-US" sz="3100" dirty="0" smtClean="0"/>
              <a:t/>
            </a:r>
            <a:br>
              <a:rPr lang="en-US" sz="3100" dirty="0" smtClean="0"/>
            </a:br>
            <a:r>
              <a:rPr lang="en-US" sz="3100" dirty="0" err="1" smtClean="0">
                <a:solidFill>
                  <a:schemeClr val="tx1"/>
                </a:solidFill>
                <a:latin typeface="Times" pitchFamily="34" charset="0"/>
                <a:ea typeface="Times" pitchFamily="34" charset="0"/>
                <a:cs typeface="Times" pitchFamily="34" charset="0"/>
              </a:rPr>
              <a:t>Buổi</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đẹp</a:t>
            </a:r>
            <a:r>
              <a:rPr lang="en-US"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và</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Bé</a:t>
            </a:r>
            <a:r>
              <a:rPr lang="en-US" sz="3100" dirty="0" smtClean="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nói,c</a:t>
            </a:r>
            <a:r>
              <a:rPr lang="en-US" sz="3100" dirty="0" err="1" smtClean="0">
                <a:solidFill>
                  <a:schemeClr val="tx1"/>
                </a:solidFill>
                <a:latin typeface="Times" pitchFamily="34" charset="0"/>
                <a:ea typeface="Times" pitchFamily="34" charset="0"/>
                <a:cs typeface="Times" pitchFamily="34" charset="0"/>
              </a:rPr>
              <a:t>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Chú</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chim</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r>
              <a:rPr lang="en-US" dirty="0">
                <a:solidFill>
                  <a:schemeClr val="tx1"/>
                </a:solidFill>
                <a:latin typeface="Times" pitchFamily="34" charset="0"/>
                <a:ea typeface="Times" pitchFamily="34" charset="0"/>
                <a:cs typeface="Times" pitchFamily="34" charset="0"/>
              </a:rPr>
              <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4343399"/>
          </a:xfrm>
          <a:prstGeom prst="rect">
            <a:avLst/>
          </a:prstGeom>
          <a:noFill/>
          <a:ln>
            <a:noFill/>
          </a:ln>
        </p:spPr>
      </p:pic>
    </p:spTree>
    <p:extLst>
      <p:ext uri="{BB962C8B-B14F-4D97-AF65-F5344CB8AC3E}">
        <p14:creationId xmlns:p14="http://schemas.microsoft.com/office/powerpoint/2010/main" val="108567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a:t>
            </a:r>
            <a: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t/>
            </a:r>
            <a:b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0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err="1" smtClean="0">
                <a:latin typeface="Times New Roman" pitchFamily="18" charset="0"/>
                <a:cs typeface="Times New Roman" pitchFamily="18" charset="0"/>
              </a:rPr>
              <a:t>Cô</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cừa</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kể</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cho</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các</a:t>
            </a:r>
            <a:r>
              <a:rPr lang="en-US" sz="5300" dirty="0" smtClean="0">
                <a:latin typeface="Times New Roman" pitchFamily="18" charset="0"/>
                <a:cs typeface="Times New Roman" pitchFamily="18" charset="0"/>
              </a:rPr>
              <a:t> con </a:t>
            </a:r>
            <a:r>
              <a:rPr lang="en-US" sz="5300" dirty="0" err="1" smtClean="0">
                <a:latin typeface="Times New Roman" pitchFamily="18" charset="0"/>
                <a:cs typeface="Times New Roman" pitchFamily="18" charset="0"/>
              </a:rPr>
              <a:t>nghe</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câu</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chuyện</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gì</a:t>
            </a:r>
            <a:r>
              <a:rPr lang="en-US" sz="5300" dirty="0" smtClean="0">
                <a:latin typeface="Times New Roman" pitchFamily="18" charset="0"/>
                <a:cs typeface="Times New Roman" pitchFamily="18" charset="0"/>
              </a:rPr>
              <a:t>?</a:t>
            </a:r>
            <a:br>
              <a:rPr lang="en-US" sz="5300" dirty="0" smtClean="0">
                <a:latin typeface="Times New Roman" pitchFamily="18" charset="0"/>
                <a:cs typeface="Times New Roman" pitchFamily="18" charset="0"/>
              </a:rPr>
            </a:br>
            <a:r>
              <a:rPr lang="en-US" dirty="0" smtClean="0"/>
              <a:t> </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61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1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143000"/>
          </a:xfrm>
        </p:spPr>
        <p:txBody>
          <a:bodyPr>
            <a:normAutofit/>
          </a:bodyPr>
          <a:lstStyle/>
          <a:p>
            <a:r>
              <a:rPr lang="en-US" sz="4800" dirty="0" smtClean="0">
                <a:latin typeface="Times New Roman" pitchFamily="18" charset="0"/>
                <a:cs typeface="Times New Roman" pitchFamily="18" charset="0"/>
              </a:rPr>
              <a:t>ĐÀM THOẠI – TRÍCH DẪN</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059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r>
              <a:rPr lang="en-US" dirty="0" smtClean="0"/>
              <a:t/>
            </a:r>
            <a:br>
              <a:rPr lang="en-US" dirty="0" smtClean="0"/>
            </a:br>
            <a:r>
              <a:rPr lang="vi-VN" dirty="0" smtClean="0"/>
              <a:t>- </a:t>
            </a:r>
            <a:r>
              <a:rPr lang="vi-VN" dirty="0" smtClean="0">
                <a:latin typeface="Times New Roman" pitchFamily="18" charset="0"/>
                <a:cs typeface="Times New Roman" pitchFamily="18" charset="0"/>
              </a:rPr>
              <a:t>Buổi sáng khi thức dậy bé đã làm gì?</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vi-VN" dirty="0" smtClean="0">
                <a:latin typeface="Times New Roman" pitchFamily="18" charset="0"/>
                <a:cs typeface="Times New Roman" pitchFamily="18" charset="0"/>
              </a:rPr>
              <a:t>-Bé </a:t>
            </a:r>
            <a:r>
              <a:rPr lang="en-US" dirty="0" err="1" smtClean="0">
                <a:latin typeface="Times New Roman" pitchFamily="18" charset="0"/>
                <a:cs typeface="Times New Roman" pitchFamily="18" charset="0"/>
              </a:rPr>
              <a:t>nhìn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cành</a:t>
            </a:r>
            <a:r>
              <a:rPr lang="vi-VN" dirty="0" smtClean="0">
                <a:latin typeface="Times New Roman" pitchFamily="18" charset="0"/>
                <a:cs typeface="Times New Roman" pitchFamily="18" charset="0"/>
              </a:rPr>
              <a:t>?</a:t>
            </a:r>
            <a:r>
              <a:rPr lang="vi-VN" dirty="0" smtClean="0"/>
              <a:t/>
            </a:r>
            <a:br>
              <a:rPr lang="vi-VN"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2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94218"/>
            <a:ext cx="8229600" cy="1143000"/>
          </a:xfrm>
        </p:spPr>
        <p:txBody>
          <a:bodyPr>
            <a:normAutofit fontScale="90000"/>
          </a:bodyPr>
          <a:lstStyle/>
          <a:p>
            <a:r>
              <a:rPr lang="vi-VN" dirty="0" smtClean="0"/>
              <a:t>- </a:t>
            </a:r>
            <a:r>
              <a:rPr lang="en-US" dirty="0" err="1" smtClean="0"/>
              <a:t>Bé</a:t>
            </a:r>
            <a:r>
              <a:rPr lang="en-US" dirty="0" smtClean="0"/>
              <a:t> </a:t>
            </a:r>
            <a:r>
              <a:rPr lang="en-US" dirty="0" err="1" smtClean="0"/>
              <a:t>làm</a:t>
            </a:r>
            <a:r>
              <a:rPr lang="en-US" dirty="0" smtClean="0"/>
              <a:t> </a:t>
            </a:r>
            <a:r>
              <a:rPr lang="en-US" dirty="0" err="1" smtClean="0"/>
              <a:t>gì</a:t>
            </a:r>
            <a:r>
              <a:rPr lang="en-US" dirty="0" smtClean="0"/>
              <a:t> </a:t>
            </a:r>
            <a:r>
              <a:rPr lang="en-US" dirty="0" err="1" smtClean="0"/>
              <a:t>để</a:t>
            </a:r>
            <a:r>
              <a:rPr lang="en-US" dirty="0" smtClean="0"/>
              <a:t> </a:t>
            </a:r>
            <a:r>
              <a:rPr lang="en-US" dirty="0" err="1" smtClean="0"/>
              <a:t>chào</a:t>
            </a:r>
            <a:r>
              <a:rPr lang="en-US" dirty="0" smtClean="0"/>
              <a:t> </a:t>
            </a:r>
            <a:r>
              <a:rPr lang="en-US" dirty="0" err="1" smtClean="0"/>
              <a:t>chú</a:t>
            </a:r>
            <a:r>
              <a:rPr lang="en-US" dirty="0" smtClean="0"/>
              <a:t> </a:t>
            </a:r>
            <a:r>
              <a:rPr lang="en-US" dirty="0" err="1" smtClean="0"/>
              <a:t>chim</a:t>
            </a:r>
            <a:r>
              <a:rPr lang="vi-VN" dirty="0" smtClean="0"/>
              <a:t>? </a:t>
            </a:r>
            <a:r>
              <a:rPr lang="en-US" dirty="0" smtClean="0"/>
              <a:t/>
            </a:r>
            <a:br>
              <a:rPr lang="en-US" dirty="0" smtClean="0"/>
            </a:br>
            <a:r>
              <a:rPr lang="en-US" dirty="0" smtClean="0"/>
              <a:t>- </a:t>
            </a:r>
            <a:r>
              <a:rPr lang="en-US" dirty="0" err="1" smtClean="0"/>
              <a:t>Chú</a:t>
            </a:r>
            <a:r>
              <a:rPr lang="en-US" dirty="0" smtClean="0"/>
              <a:t> </a:t>
            </a:r>
            <a:r>
              <a:rPr lang="en-US" dirty="0" err="1" smtClean="0"/>
              <a:t>chim</a:t>
            </a:r>
            <a:r>
              <a:rPr lang="en-US" dirty="0" smtClean="0"/>
              <a:t> </a:t>
            </a:r>
            <a:r>
              <a:rPr lang="en-US" dirty="0" err="1" smtClean="0"/>
              <a:t>đã</a:t>
            </a:r>
            <a:r>
              <a:rPr lang="en-US" dirty="0" smtClean="0"/>
              <a:t> </a:t>
            </a:r>
            <a:r>
              <a:rPr lang="en-US" dirty="0" err="1" smtClean="0"/>
              <a:t>chào</a:t>
            </a:r>
            <a:r>
              <a:rPr lang="en-US" dirty="0" smtClean="0"/>
              <a:t> </a:t>
            </a:r>
            <a:r>
              <a:rPr lang="en-US" dirty="0" err="1" smtClean="0"/>
              <a:t>bé</a:t>
            </a:r>
            <a:r>
              <a:rPr lang="en-US" dirty="0" smtClean="0"/>
              <a:t> </a:t>
            </a:r>
            <a:r>
              <a:rPr lang="en-US" dirty="0" err="1" smtClean="0"/>
              <a:t>lại</a:t>
            </a:r>
            <a:r>
              <a:rPr lang="en-US" dirty="0" smtClean="0"/>
              <a:t> </a:t>
            </a:r>
            <a:r>
              <a:rPr lang="en-US" dirty="0" err="1" smtClean="0"/>
              <a:t>như</a:t>
            </a:r>
            <a:r>
              <a:rPr lang="en-US" dirty="0" smtClean="0"/>
              <a:t> </a:t>
            </a:r>
            <a:r>
              <a:rPr lang="en-US" dirty="0" err="1" smtClean="0"/>
              <a:t>thế</a:t>
            </a:r>
            <a:r>
              <a:rPr lang="en-US" dirty="0" smtClean="0"/>
              <a:t> </a:t>
            </a:r>
            <a:r>
              <a:rPr lang="en-US" smtClean="0"/>
              <a:t>nào</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9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51</Words>
  <Application>Microsoft Office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cừa kể cho các con nghe câu chuyện gì?  </vt:lpstr>
      <vt:lpstr>Trong câu chuyện có những nhân vật nào?</vt:lpstr>
      <vt:lpstr>ĐÀM THOẠI – TRÍCH DẪN</vt:lpstr>
      <vt:lpstr> - Buổi sáng khi thức dậy bé đã làm gì? -Bé nhìn thấy chú gì đậu trên cành? </vt:lpstr>
      <vt:lpstr>- Bé làm gì để chào chú chim?  - Chú chim đã chào bé lại như thế nào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Phong2T1</cp:lastModifiedBy>
  <cp:revision>18</cp:revision>
  <dcterms:created xsi:type="dcterms:W3CDTF">2017-10-21T14:49:28Z</dcterms:created>
  <dcterms:modified xsi:type="dcterms:W3CDTF">2019-01-08T02:29:45Z</dcterms:modified>
</cp:coreProperties>
</file>